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04" r:id="rId26"/>
    <p:sldId id="605" r:id="rId27"/>
    <p:sldId id="588" r:id="rId28"/>
    <p:sldId id="599" r:id="rId29"/>
    <p:sldId id="600" r:id="rId30"/>
    <p:sldId id="601" r:id="rId31"/>
    <p:sldId id="602" r:id="rId32"/>
    <p:sldId id="594" r:id="rId33"/>
    <p:sldId id="596" r:id="rId34"/>
    <p:sldId id="616" r:id="rId35"/>
    <p:sldId id="617" r:id="rId36"/>
    <p:sldId id="615" r:id="rId37"/>
    <p:sldId id="633" r:id="rId38"/>
    <p:sldId id="592" r:id="rId3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04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962" autoAdjust="0"/>
  </p:normalViewPr>
  <p:slideViewPr>
    <p:cSldViewPr>
      <p:cViewPr>
        <p:scale>
          <a:sx n="75" d="100"/>
          <a:sy n="75" d="100"/>
        </p:scale>
        <p:origin x="1560" y="28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C4CD2F-AFD2-4AD4-9AB3-8B39B0FC4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2" r="25089"/>
          <a:stretch/>
        </p:blipFill>
        <p:spPr>
          <a:xfrm>
            <a:off x="1285264" y="2081960"/>
            <a:ext cx="2100363" cy="3435272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7235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2339" r="482" b="1372"/>
          <a:stretch/>
        </p:blipFill>
        <p:spPr>
          <a:xfrm>
            <a:off x="4664968" y="3496284"/>
            <a:ext cx="4752528" cy="281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84784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30683"/>
              </p:ext>
            </p:extLst>
          </p:nvPr>
        </p:nvGraphicFramePr>
        <p:xfrm>
          <a:off x="3349308" y="2111090"/>
          <a:ext cx="6200838" cy="3910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r="892"/>
          <a:stretch/>
        </p:blipFill>
        <p:spPr>
          <a:xfrm>
            <a:off x="992560" y="1578264"/>
            <a:ext cx="7920880" cy="45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57221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및 관측병의 개인 화기 총탄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405" y="2404254"/>
            <a:ext cx="3415834" cy="22499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1105531" y="5060730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570" y="2404254"/>
            <a:ext cx="3415833" cy="22499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3345703" y="5060729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57" y="2082488"/>
            <a:ext cx="3042474" cy="23750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5634714" y="2275265"/>
            <a:ext cx="3032233" cy="219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2371535"/>
            <a:ext cx="2094694" cy="20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"/>
          <a:stretch/>
        </p:blipFill>
        <p:spPr>
          <a:xfrm>
            <a:off x="1425873" y="4289277"/>
            <a:ext cx="4187914" cy="2170996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1414350" y="2265546"/>
            <a:ext cx="4187914" cy="19325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458FC-F144-49E1-BF28-23821B9AF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56456" y="2588959"/>
            <a:ext cx="7920880" cy="3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DB22FB-4F23-4E31-8306-98AA4F0FB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14"/>
          <a:stretch/>
        </p:blipFill>
        <p:spPr>
          <a:xfrm>
            <a:off x="-1" y="2339312"/>
            <a:ext cx="7855659" cy="42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r="1422"/>
          <a:stretch/>
        </p:blipFill>
        <p:spPr bwMode="auto">
          <a:xfrm>
            <a:off x="1227233" y="2499257"/>
            <a:ext cx="7504896" cy="35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479689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799776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5054905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21658"/>
              </p:ext>
            </p:extLst>
          </p:nvPr>
        </p:nvGraphicFramePr>
        <p:xfrm>
          <a:off x="1642609" y="2492896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01376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11210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시간을 사용하여 플레이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전차를 이용한 플레이를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pic>
        <p:nvPicPr>
          <p:cNvPr id="6" name="그림 5" descr="화면, 건물, 캐비닛, 탑이(가) 표시된 사진&#10;&#10;자동 생성된 설명">
            <a:extLst>
              <a:ext uri="{FF2B5EF4-FFF2-40B4-BE49-F238E27FC236}">
                <a16:creationId xmlns:a16="http://schemas.microsoft.com/office/drawing/2014/main" id="{0C3B1CF8-DCF6-46FA-87B3-66D83E47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2" y="2564904"/>
            <a:ext cx="8778916" cy="24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7865</TotalTime>
  <Words>1398</Words>
  <Application>Microsoft Office PowerPoint</Application>
  <PresentationFormat>A4 용지(210x297mm)</PresentationFormat>
  <Paragraphs>478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Arial</vt:lpstr>
      <vt:lpstr>맑은 고딕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1627</cp:revision>
  <cp:lastPrinted>2019-12-27T07:52:57Z</cp:lastPrinted>
  <dcterms:created xsi:type="dcterms:W3CDTF">2018-09-20T04:59:45Z</dcterms:created>
  <dcterms:modified xsi:type="dcterms:W3CDTF">2019-12-27T15:09:57Z</dcterms:modified>
</cp:coreProperties>
</file>